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8001" y="2438400"/>
            <a:ext cx="108711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55781" y="2034072"/>
            <a:ext cx="10786186" cy="3041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Твоём святом присутствии –3р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Тают горы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541175" y="1399591"/>
            <a:ext cx="10403633" cy="389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Горы проблем горы греха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Горы обид и не удач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 Твоего лица тают горы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