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80">
              <a:alpha val="19215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77092" y="406399"/>
            <a:ext cx="11767127" cy="660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Господи, как странно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я жил Тебя не зная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Жил без благости Твоей Святой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без Твоей любви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ныне я с Тобой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Меня в семью своих детей Ты принял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благодарю Тебя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прославлять Тебя хочу 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5016500" y="1052513"/>
            <a:ext cx="4967286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387929" y="415636"/>
            <a:ext cx="10104582" cy="62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Славьте, славьте Бога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Прославляйте Бога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Прославляйте Бога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чаще, день за днём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Славьте, славьте Бога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Прославляйте Бога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Прославляйте Бога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своём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