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563419" y="314036"/>
            <a:ext cx="11905672" cy="632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Господи: милость Твоя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обновляется каждое утро.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Господи, милость Твоя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лучше нежели жизнь.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Духом Твоим наполняешь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небо и землю,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Ухо Свое приклоняешь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молитвам святых.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397163" y="688110"/>
            <a:ext cx="11342255" cy="6169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Величаю Тебя, прославляю Тебя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Чудный  Бог и Творец.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Единый достоин хвалы, поклоненья.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живое да славит Тебя,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Мой Небесный Отец.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Пред Тобою, о Бог мой,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смиреньи склоняю колени.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443346" y="350983"/>
            <a:ext cx="12081164" cy="625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Господи, все прекрасно устроила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Мудрость Твоя во Вселенной.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Она есть Художница дел 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Твоих чудных, Творец!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противишься гордым и 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благословляешь смиренных.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подобен Тебе, 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Великий Небесный Отец!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397163" y="688110"/>
            <a:ext cx="11342255" cy="6169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Величаю Тебя, прославляю Тебя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Чудный  Бог и Творец.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Единый достоин хвалы, поклоненья.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живое да славит Тебя,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Мой Небесный Отец.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Пред Тобою, о Бог мой,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смиреньи склоняю колени.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