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524000" y="1"/>
            <a:ext cx="914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828801" y="304801"/>
            <a:ext cx="8381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057401" y="381001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34109" y="240146"/>
            <a:ext cx="11563928" cy="647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как странно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как странно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Чот я жил Тебя не зная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Жил без благости Твоей Святой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без Твоей любви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ныне я с Тобой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Меня в семью своих детей Ты принял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благодарю Тебя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Прославлять Тебя хочу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1653309" y="120073"/>
            <a:ext cx="914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628073" y="486784"/>
            <a:ext cx="11730181" cy="653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Славьте, славьте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чаще, день за днём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Славьте, славьте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своём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1524000" y="1"/>
            <a:ext cx="914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828801" y="304801"/>
            <a:ext cx="8381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057401" y="381001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434109" y="240146"/>
            <a:ext cx="11563928" cy="647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как странно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как странно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Чот я жил Тебя не зная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Жил без благости Твоей Святой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без Твоей любви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ныне я с Тобой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Меня в семью своих детей Ты принял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благодарю Тебя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Прославлять Тебя хочу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1653309" y="120073"/>
            <a:ext cx="914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628073" y="486784"/>
            <a:ext cx="11730181" cy="653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Славьте, славьте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чаще, день за днём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Славьте, славьте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Прославляйте Бога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своём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