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141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/>
        </p:nvSpPr>
        <p:spPr>
          <a:xfrm>
            <a:off x="484404" y="387835"/>
            <a:ext cx="7731341" cy="43539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Господь, Ты мой покров,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Охрана и покой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 песней освобождения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Тебя я воспою,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Буду верить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Буду верить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слабости моей скажу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Господом я силён, Буду верить 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/>
        </p:nvSpPr>
        <p:spPr>
          <a:xfrm>
            <a:off x="477478" y="408616"/>
            <a:ext cx="7537377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Тебе укроюсь 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Ты слышишь голос мой,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Когда я в смирении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 Тебе всегда прихожу,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Буду верить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Буду верить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слабости моей скажу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Господом я силён, Буду верить 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/>
        </p:nvSpPr>
        <p:spPr>
          <a:xfrm>
            <a:off x="525968" y="380908"/>
            <a:ext cx="760665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Уповаю я Только на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слабый скажет: "Я силён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Только в Боге моём,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Уповаю я!"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Буду верить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Буду верить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слабости моей скажу</a:t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Господом я силён, Буду верить 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