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764309" y="1168832"/>
            <a:ext cx="9875982" cy="4022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нам встречу подарил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даровал Своё общенье,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Себе нас всех объединил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на года, не на мгновенья.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718128" y="1084118"/>
            <a:ext cx="9515764" cy="4633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Промчатся дни, пройдут года,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волосах мелькнут сединки,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будем вместе мы всегда,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Сердцами вместе мы всегда,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Теперь мы в Господе едины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792018" y="1065647"/>
            <a:ext cx="9663545" cy="4420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Какую радость Ты нам дал,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Какое совершил Ты чудо,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вместе всех нас Ты собрал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Чужих, разбросанных повсюду.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773544" y="974868"/>
            <a:ext cx="9608127" cy="4668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Разлук не будет никогда,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станут радостные встречи,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будем вместе мы всегда,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Сердцами вместе мы всегда,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в этот теплый летний вечер.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810489" y="1272022"/>
            <a:ext cx="9488055" cy="3983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Хвала, хвала Тебе, Господь,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Хвала Тебе не умолкает,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Твой искупленный народ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Тебя в молитвах прославляет.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701964" y="954809"/>
            <a:ext cx="10418618" cy="48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Утешителя нам дал,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Вошёл в сердца святой любовью,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Теперь едины мы всегда,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едины мы всегда.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Сродненные Твоею кровью.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