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27049" y="1196976"/>
            <a:ext cx="10945283" cy="3960811"/>
          </a:xfrm>
          <a:prstGeom prst="rect">
            <a:avLst/>
          </a:prstGeom>
          <a:solidFill>
            <a:srgbClr val="339966">
              <a:alpha val="3333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847868" y="966067"/>
            <a:ext cx="10087987" cy="4825133"/>
          </a:xfrm>
          <a:prstGeom prst="rect">
            <a:avLst/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– моя сила и щит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– моя сила и щит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– упованье мое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помощь мне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857105" y="1039958"/>
            <a:ext cx="8208962" cy="3960811"/>
          </a:xfrm>
          <a:prstGeom prst="rect">
            <a:avLst/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потому я ликую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мое ликует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песнь моя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Славит Господа. -2р.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995650" y="938358"/>
            <a:ext cx="9764713" cy="4603460"/>
          </a:xfrm>
          <a:prstGeom prst="rect">
            <a:avLst/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моя правда и мир!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моя правда и мир!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искупленье мое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жизнь моя -2р.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014123" y="929121"/>
            <a:ext cx="9016568" cy="4825133"/>
          </a:xfrm>
          <a:prstGeom prst="rect">
            <a:avLst/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потому я ликую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мое ликует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песнь моя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Славит Господа. -2р.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