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04801" y="3581400"/>
            <a:ext cx="10769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C0C0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48148" y="240146"/>
            <a:ext cx="10196944" cy="63269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– моя скала!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Иисус – мой щит!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Его однажды повстречал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я пред ним открыт.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Когда я с Ним живу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Нет во мне победы злу.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Светлой радости венец,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мой Господь и мой Отец.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моя скала!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47437" y="1724892"/>
            <a:ext cx="82296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Аллилуйя, Аллилуйя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