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0" y="228600"/>
            <a:ext cx="12192000" cy="2895600"/>
          </a:xfrm>
          <a:prstGeom prst="rect">
            <a:avLst/>
          </a:prstGeom>
          <a:solidFill>
            <a:srgbClr val="DDDDDD">
              <a:alpha val="5254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Font typeface="Comic Sans MS"/>
              <a:buNone/>
              <a:defRPr b="0" i="0" sz="3600" u="none" cap="none" strike="noStrike">
                <a:solidFill>
                  <a:srgbClr val="4D4D4D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idx="1" type="body"/>
          </p:nvPr>
        </p:nvSpPr>
        <p:spPr>
          <a:xfrm>
            <a:off x="0" y="0"/>
            <a:ext cx="121920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ctrTitle"/>
          </p:nvPr>
        </p:nvSpPr>
        <p:spPr>
          <a:xfrm>
            <a:off x="932871" y="1246909"/>
            <a:ext cx="9735127" cy="4147126"/>
          </a:xfrm>
          <a:prstGeom prst="rect">
            <a:avLst/>
          </a:prstGeom>
          <a:solidFill>
            <a:srgbClr val="0C0C0C">
              <a:alpha val="5294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Господь, любви Твоей Свет сияет,</a:t>
            </a:r>
            <a:b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Горит огнём среди тьмы и мрака</a:t>
            </a:r>
            <a:b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 свет миру сияет над нами,</a:t>
            </a:r>
            <a:b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Истинным словом Он освобождает,</a:t>
            </a:r>
            <a:b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Сияй надо мной, Сияй надо мной.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1523999" y="762001"/>
            <a:ext cx="10317019" cy="3352799"/>
          </a:xfrm>
          <a:prstGeom prst="rect">
            <a:avLst/>
          </a:prstGeom>
          <a:solidFill>
            <a:srgbClr val="0C0C0C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683492" y="932873"/>
            <a:ext cx="11157526" cy="4608945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Сияй Иисус сияй, славою Отца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наполни землю,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Пылай Дух пылай, зажигай огнём сердца,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Струись река струись,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наполняй народы благодатью,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Пошли слово, Господь, и да будет свет.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1524000" y="381000"/>
            <a:ext cx="9144000" cy="3429000"/>
          </a:xfrm>
          <a:prstGeom prst="rect">
            <a:avLst/>
          </a:prstGeom>
          <a:solidFill>
            <a:srgbClr val="0C0C0C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688110" y="1272164"/>
            <a:ext cx="10557162" cy="3752418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твоё присутствие прихожу я,</a:t>
            </a:r>
            <a:b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Мир теней светом заменю я, </a:t>
            </a:r>
            <a:b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Омытый кровью твоей засияю,</a:t>
            </a:r>
            <a:b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исцеляй меня, тьму удаляя,</a:t>
            </a:r>
            <a:b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Сияй надо мной, Сияй надо мной.</a:t>
            </a: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766618" y="646545"/>
            <a:ext cx="11044382" cy="5846619"/>
          </a:xfrm>
          <a:prstGeom prst="rect">
            <a:avLst/>
          </a:prstGeom>
          <a:solidFill>
            <a:srgbClr val="0C0C0C">
              <a:alpha val="5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862444" y="221674"/>
            <a:ext cx="11259129" cy="6493163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Сияй Иисус сияй,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славою Отца наполни землю,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Пылай Дух пылай, зажигай огнём сердца,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Струись река струись,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наполняй народы благодатью,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Пошли слово, Господь, и да будет свет.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1524000" y="304800"/>
            <a:ext cx="9144000" cy="3886200"/>
          </a:xfrm>
          <a:prstGeom prst="rect">
            <a:avLst/>
          </a:prstGeom>
          <a:solidFill>
            <a:srgbClr val="262626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9"/>
          <p:cNvSpPr txBox="1"/>
          <p:nvPr/>
        </p:nvSpPr>
        <p:spPr>
          <a:xfrm>
            <a:off x="600364" y="1059872"/>
            <a:ext cx="11591636" cy="5045364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Твоём сияньи, Господь, пребываем,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Сердцем чистым Тебя отражаем,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Твою день за днём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облекаемся славу,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Одним Тобою сиять мы желаем.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/>
          <p:nvPr/>
        </p:nvSpPr>
        <p:spPr>
          <a:xfrm>
            <a:off x="1524000" y="381001"/>
            <a:ext cx="9144000" cy="3581399"/>
          </a:xfrm>
          <a:prstGeom prst="rect">
            <a:avLst/>
          </a:prstGeom>
          <a:solidFill>
            <a:srgbClr val="DDDDDD">
              <a:alpha val="474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701963" y="381001"/>
            <a:ext cx="11333018" cy="5837382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Сияй Иисус сияй, славою Отца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наполни землю,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Пылай Дух пылай, зажигай огнём сердца,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Струись река струись,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наполняй народы благодатью,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Пошли слово, Господь, и да будет свет.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