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755071" y="785091"/>
            <a:ext cx="9996055" cy="507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Грех победить, о, желаешь ли ты?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Есть сила в крови, в крови Христа!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Сердцем в свободу Христову войти?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Есть сила - в Его крови.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718128" y="870238"/>
            <a:ext cx="8536708" cy="5161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Сила Божья чудотворная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крови Христа!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Сила Божья чудотворная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драгоценной крови Христа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748145" y="1012825"/>
            <a:ext cx="11443855" cy="461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Хочешь ли гордость и страсть умертвить?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Есть сила в крови, в крови Христа!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Может Христос весь твой грех удалить,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Есть сила - в Его крови.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828964" y="842528"/>
            <a:ext cx="9294090" cy="5225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Сила Божья чудотворная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крови Христа!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Сила Божья чудотворная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драгоценной крови Христа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874998" y="744969"/>
            <a:ext cx="10217873" cy="503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Жаждешь ли снега белее ты быть?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Есть сила в крови, в крови Христа!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Кровь Иисуса все может омыть,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Есть сила - в Его крови.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782784" y="916420"/>
            <a:ext cx="9349508" cy="51056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Сила Божья чудотворная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крови Христа!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Сила Божья чудотворная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драгоценной крови Христа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/>
        </p:nvSpPr>
        <p:spPr>
          <a:xfrm>
            <a:off x="791871" y="800388"/>
            <a:ext cx="10328709" cy="5027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Господу хочешь ли верно служить?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Есть сила в крови, в крови Христа!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Жизнью, устами Иисуса хвалить,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Есть сила - в Его крови.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/>
        </p:nvSpPr>
        <p:spPr>
          <a:xfrm>
            <a:off x="803564" y="944130"/>
            <a:ext cx="9901382" cy="5188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Сила Божья чудотворная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крови Христа!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Сила Божья чудотворная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драгоценной крови Христа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