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792017" y="1192356"/>
            <a:ext cx="9598891" cy="388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 будет Отцу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Всеблагому хвала!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Господня любовь нас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 смерти спасла.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912090" y="1507980"/>
            <a:ext cx="9164782" cy="3461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честь и слава!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 вовек;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честь и слава!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с нами! Аминь.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921327" y="1306367"/>
            <a:ext cx="9358745" cy="3487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Спаситель! Да будет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Тебе честь вовек;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Лишь в Тебе избавленье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нашел человек.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1004453" y="1526451"/>
            <a:ext cx="9137073" cy="3719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честь и слава!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 вовек;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честь и слава!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с нами! Аминь.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967509" y="1257010"/>
            <a:ext cx="8763000" cy="4127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сил! Будь прославлен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 Духе Святом;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ведет к небесам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нас премудрым путем.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1059873" y="1628051"/>
            <a:ext cx="8763000" cy="31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честь и слава!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 вовек;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честь и слава!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с нами! Аминь.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