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19200" y="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92728" y="1487054"/>
            <a:ext cx="9171708" cy="361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мне видеть величие Твоё,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мне видеть могущество Твоё,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Возведи меня на высоты Твои,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утешаться                            Тобой, мой Бог.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436" y="1403929"/>
            <a:ext cx="10908146" cy="349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Господь, - моя сила и щит,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вложил в уста мои новую песнь,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 – крепость жизни моей, Иисус,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скала, Тебе я доверяюсь.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94327" y="1429329"/>
            <a:ext cx="11259128" cy="3863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Кого люблю,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Один, Господь, Кому я поклоняюсь,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Иисус, Кого люблю,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Господь, Кому я поклоняюсь.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22036" y="1429185"/>
            <a:ext cx="10363200" cy="347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мне видеть величие Твоё,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мне видеть могущество Твоё,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Возведи меня на высоты Твои,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утешаться                               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Тобой, мой Бог.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40509" y="1302329"/>
            <a:ext cx="10665691" cy="36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Господь, - моя сила и щит,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вложил в уста мои новую песнь,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 – крепость жизни моей, Иисус,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скала, Тебе я доверяюсь.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12800" y="1327583"/>
            <a:ext cx="10381673" cy="3364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Кого люблю,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Один, Господь, Кому я поклоняюсь,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Иисус, Кого люблю,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Один Господь, Кому я поклоняюсь.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