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942108" y="1440873"/>
            <a:ext cx="9578109" cy="3722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Дивный Спаситель Христос,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- самый лучший мой Друг,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я Тебе отдаю (даю):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Сердце, любовь, красоту.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877453" y="1617806"/>
            <a:ext cx="9633527" cy="3194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мире блуждал далеко,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грехах, неправде служил.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меня возлюбил (любил),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кровью грехи все омыл.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95927" y="1848714"/>
            <a:ext cx="10215417" cy="292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Песню о ласке Твоей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мое Ты вселил.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силы крест свой нести (нести),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Верным Тебе быть во всем.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997526" y="1700935"/>
            <a:ext cx="8608293" cy="299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Дивный Спаситель Христос,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- самый лучший мой Друг,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я Тебе отдаю (даю):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Сердце, любовь, красоту.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