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  <p:sldMasterId id="2147483662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</p:sldIdLst>
  <p:sldSz cy="9753600" cx="173402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3.xml"/><Relationship Id="rId11" Type="http://schemas.openxmlformats.org/officeDocument/2006/relationships/slideMaster" Target="slideMasters/slideMaster9.xml"/><Relationship Id="rId22" Type="http://schemas.openxmlformats.org/officeDocument/2006/relationships/slide" Target="slides/slide5.xml"/><Relationship Id="rId10" Type="http://schemas.openxmlformats.org/officeDocument/2006/relationships/slideMaster" Target="slideMasters/slideMaster8.xml"/><Relationship Id="rId21" Type="http://schemas.openxmlformats.org/officeDocument/2006/relationships/slide" Target="slides/slide4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23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4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1693385" y="1270000"/>
            <a:ext cx="13953494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1693390" y="2768603"/>
            <a:ext cx="6722737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1693385" y="2768603"/>
            <a:ext cx="13953494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10363517" y="2768603"/>
            <a:ext cx="528336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1693390" y="2768603"/>
            <a:ext cx="6722737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1693385" y="2768603"/>
            <a:ext cx="13953494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1693385" y="2971807"/>
            <a:ext cx="13953494" cy="380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idx="1" type="body"/>
          </p:nvPr>
        </p:nvSpPr>
        <p:spPr>
          <a:xfrm>
            <a:off x="1693385" y="5029207"/>
            <a:ext cx="13953494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type="title"/>
          </p:nvPr>
        </p:nvSpPr>
        <p:spPr>
          <a:xfrm>
            <a:off x="1693385" y="1638302"/>
            <a:ext cx="13953494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1693385" y="7366003"/>
            <a:ext cx="13953494" cy="170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1693385" y="7366003"/>
            <a:ext cx="13953494" cy="170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idx="1" type="body"/>
          </p:nvPr>
        </p:nvSpPr>
        <p:spPr>
          <a:xfrm>
            <a:off x="846694" y="4787907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type="title"/>
          </p:nvPr>
        </p:nvSpPr>
        <p:spPr>
          <a:xfrm>
            <a:off x="846694" y="1409702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46694" y="4787907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type="title"/>
          </p:nvPr>
        </p:nvSpPr>
        <p:spPr>
          <a:xfrm>
            <a:off x="846694" y="1409702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/>
        </p:nvSpPr>
        <p:spPr>
          <a:xfrm>
            <a:off x="1245705" y="2690191"/>
            <a:ext cx="15849599" cy="3631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Дни прошли, и снова собрались друзья,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Снова добрым словом ободрить, любя.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за днями дни пройдут, как лёгкий дым.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пройдет - и горе, и радость вместе с ним.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/>
        </p:nvSpPr>
        <p:spPr>
          <a:xfrm>
            <a:off x="1232452" y="2880416"/>
            <a:ext cx="14974957" cy="3798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тогда вернется снова весна,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Все мы соберемся у ног Христа,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тогда не будем годы считать,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не будем страдать.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/>
        </p:nvSpPr>
        <p:spPr>
          <a:xfrm>
            <a:off x="1113182" y="3021499"/>
            <a:ext cx="15796592" cy="4108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Сколько дней ты будешь радости иметь,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Сколько дней ты будешь в горести скорбеть, </a:t>
            </a:r>
            <a:endParaRPr b="0" i="0" sz="5800" u="none" cap="none" strike="noStrike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Мы не знаем, только будь ты со Христом,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борись всегда, всегда борись со злом.</a:t>
            </a:r>
            <a:br>
              <a:rPr b="0" i="0" lang="en-US" sz="58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800" u="none" cap="none" strike="noStrike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1545918" y="2416590"/>
            <a:ext cx="15019300" cy="4739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тогда вернется снова весна,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Все мы соберемся у ног Христа,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тогда не будем годы считать,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не будем страдать.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/>
        </p:nvSpPr>
        <p:spPr>
          <a:xfrm>
            <a:off x="1598927" y="2800903"/>
            <a:ext cx="14701248" cy="3758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Сколько зла на свете, но ты добрым будь,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Людям принеси тепла хотя б чуть-чуть.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Расцветут прекрасные на пути цветы,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расскажут всем о благости они.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/>
        </p:nvSpPr>
        <p:spPr>
          <a:xfrm>
            <a:off x="1519413" y="2358888"/>
            <a:ext cx="14462708" cy="4412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тогда вернется снова весна,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Все мы соберемся у ног Христа,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тогда не будем годы считать,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не будем страдать.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ustom Theme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