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3"/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ctrTitle"/>
          </p:nvPr>
        </p:nvSpPr>
        <p:spPr>
          <a:xfrm>
            <a:off x="304800" y="1597818"/>
            <a:ext cx="8839199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2"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995" y="3956409"/>
            <a:ext cx="910828" cy="108495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663887" y="1245682"/>
            <a:ext cx="8831400" cy="26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Дни, как звук, отшумят и исчезнут вдали,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синем небе летят Над землёй журавли.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Журавли на пути, быстрый бег твоих лет,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оставишь ли ты, и оставишь ли ты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земле добрый след.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995" y="3956409"/>
            <a:ext cx="910828" cy="108495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/>
        </p:nvSpPr>
        <p:spPr>
          <a:xfrm>
            <a:off x="606581" y="1131737"/>
            <a:ext cx="8831399" cy="2412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 пройти этот путь, Чтобы что-то отдать,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Людям счастье вдохнуть, Веру не потерять.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Пусть же юность твоя Ярким светом горит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крупицу добра, и крупицу добра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Людям щедро дарит.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995" y="3956409"/>
            <a:ext cx="910828" cy="1084956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/>
        </p:nvSpPr>
        <p:spPr>
          <a:xfrm>
            <a:off x="719995" y="1131736"/>
            <a:ext cx="8831399" cy="2426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Словно цокот копыт Дней бежит череда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Время быстро летит Убегают года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 туман поутру Что упал на поля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исчезнет в жару И исчезнет в жару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Так и </a:t>
            </a:r>
            <a:r>
              <a:rPr lang="en-US" sz="3200">
                <a:solidFill>
                  <a:schemeClr val="lt1"/>
                </a:solidFill>
              </a:rPr>
              <a:t>юность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твоя.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