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0" y="2914648"/>
            <a:ext cx="9144000" cy="2228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3"/>
          <p:cNvCxnSpPr/>
          <p:nvPr/>
        </p:nvCxnSpPr>
        <p:spPr>
          <a:xfrm>
            <a:off x="0" y="2914649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3"/>
          <p:cNvSpPr txBox="1"/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4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4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4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4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4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4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4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4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4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6;p4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5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Google Shape;27;p6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0" y="4225081"/>
            <a:ext cx="9144000" cy="91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7"/>
          <p:cNvCxnSpPr/>
          <p:nvPr/>
        </p:nvCxnSpPr>
        <p:spPr>
          <a:xfrm>
            <a:off x="0" y="4225081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48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9292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0" i="0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92929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/>
        </p:nvSpPr>
        <p:spPr>
          <a:xfrm>
            <a:off x="672419" y="1221401"/>
            <a:ext cx="7939953" cy="2407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Добровольцы мы, добровольцы мы,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Добровольцы мы и армия Христа!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Смело мы идем за своим вождем,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 Ним мы победим врага.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/>
        </p:nvSpPr>
        <p:spPr>
          <a:xfrm>
            <a:off x="707860" y="952043"/>
            <a:ext cx="8343991" cy="295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Страшен жаркий бой, силен враг людской,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Смертною победою грозит.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Но Господь со мной, Он - защитник мой,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Он - моя опора, крепкий щит.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/>
        </p:nvSpPr>
        <p:spPr>
          <a:xfrm>
            <a:off x="679995" y="1256843"/>
            <a:ext cx="7989084" cy="2280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Добровольцы мы, добровольцы мы,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Добровольцы мы и армия Христа!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Смело мы идем за своим вождем,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 Ним мы победим врага.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/>
        </p:nvSpPr>
        <p:spPr>
          <a:xfrm>
            <a:off x="559493" y="1306461"/>
            <a:ext cx="8669567" cy="232987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Смело мы идем за своим Вождем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к концу победному придем!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с врагом борясь, битвы не страшась,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Мы венец Христа и славу обретем.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/>
        </p:nvSpPr>
        <p:spPr>
          <a:xfrm>
            <a:off x="701261" y="1313550"/>
            <a:ext cx="7974907" cy="2400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Добровольцы мы, добровольцы мы,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Добровольцы мы и армия Христа!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Смело мы идем за своим вождем,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 Ним мы победим врага.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haki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