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/>
        </p:nvSpPr>
        <p:spPr>
          <a:xfrm>
            <a:off x="946819" y="593031"/>
            <a:ext cx="573042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Долго в сумраке скитался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путях греховных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жизни разочаровался,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обманывал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взывал: Кто мне поможет,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Скорбь мою увидит кто?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услышал голос Божий: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883022" y="1138836"/>
            <a:ext cx="6084847" cy="234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давно, так давно,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сладок голос Божий!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769608" y="578854"/>
            <a:ext cx="5283861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меня с любовью принял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от всех грехов омыл.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к ногам Его склонился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все благодарил.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всегда покоюсь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 пажитях 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Постоянно слышу голос: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/>
        </p:nvSpPr>
        <p:spPr>
          <a:xfrm>
            <a:off x="992372" y="1351486"/>
            <a:ext cx="5961321" cy="2263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давно, так давно,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сладок голос Божий!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/>
        </p:nvSpPr>
        <p:spPr>
          <a:xfrm>
            <a:off x="890111" y="607208"/>
            <a:ext cx="6155731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Христа мне нет отрады,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греха мне чуждым стал,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Христе лишь, Друге дивном,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Утешенье я познал.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чудно быть в объятьях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Того, Кто жизнь дает,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Слышать голос утешенья: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946818" y="1273515"/>
            <a:ext cx="6219527" cy="224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давно, так давно,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сладок голос Божий!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854669" y="600119"/>
            <a:ext cx="7530875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приди, обремененный,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доверься - Бог простит.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верой взглянь на крест Голгофский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тебя Он оживит.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Если, искренне покаясь,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примешь ты 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Непременно ты услышишь: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/>
        </p:nvSpPr>
        <p:spPr>
          <a:xfrm>
            <a:off x="890111" y="1216808"/>
            <a:ext cx="6084847" cy="234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давно, так давно,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как сладок голос Божий!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люблю тебя давно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