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Tahom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"/>
            <a:ext cx="12192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01831" y="1819376"/>
            <a:ext cx="10033262" cy="2875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Дорогие минуты нам Бог даровал,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Мы увидели братьев, сестер,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 Иисус дорогой с нами быть обещал,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Дадим Богу в сердце простор!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58392" y="1282046"/>
            <a:ext cx="10014408" cy="4006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приятно нам встретиться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вами пред Ним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волнение мира забыть,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отрадно, исполнившись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Духом Святым,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Общение душ разделить.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829561" y="1800520"/>
            <a:ext cx="10661714" cy="27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Мы, Сионские путники, здесь отдохнем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источников Божьей воды;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Фаворе побудем и снова пойдем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Господом мимо вражды.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065229" y="1366889"/>
            <a:ext cx="7390615" cy="409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в общении сладком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забыли мы страх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суровые камни в пути.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Ободренье нашли мы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Господних словах,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с силою новой идти.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014952" y="1857083"/>
            <a:ext cx="9797592" cy="303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Потеснее окружим Иисуса Христа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взирая к предвечным горам,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 бронею Его, под покровом щита </a:t>
            </a:r>
            <a:b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Пойдем по Господним следам.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