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29167" y="2924176"/>
            <a:ext cx="1219200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Comic Sans MS"/>
              <a:buNone/>
              <a:defRPr b="0" i="0" sz="40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150070" y="1819373"/>
            <a:ext cx="9860437" cy="31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Дружба верная, радость полная 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Мир течет рекой, дух ликует мой 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838986" y="2121033"/>
            <a:ext cx="11038788" cy="239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 не устрашусь я ничего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под рукой Всевышнего!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2" type="title"/>
          </p:nvPr>
        </p:nvSpPr>
        <p:spPr>
          <a:xfrm>
            <a:off x="782425" y="1875933"/>
            <a:ext cx="11283885" cy="2912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Сладок жизни путь, счастьем дышит грудь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Ближе Отчий дом вижу с каждым днем 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2" type="title"/>
          </p:nvPr>
        </p:nvSpPr>
        <p:spPr>
          <a:xfrm>
            <a:off x="810706" y="2254984"/>
            <a:ext cx="10906812" cy="233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 не устрашусь я ничего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под рукой Всевышнего!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2" type="title"/>
          </p:nvPr>
        </p:nvSpPr>
        <p:spPr>
          <a:xfrm>
            <a:off x="986949" y="1988532"/>
            <a:ext cx="9144000" cy="2734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боюсь врага, безопасен я 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Полный мир души нахожу в тиши Только под рукой Всевышнего.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2" type="title"/>
          </p:nvPr>
        </p:nvSpPr>
        <p:spPr>
          <a:xfrm>
            <a:off x="986948" y="2085302"/>
            <a:ext cx="11022800" cy="239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 не устрашусь я ничего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в Боге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Только под рукой Всевышнего! 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