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676565" y="838200"/>
            <a:ext cx="10573326" cy="5110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Дух Святой Тобой, как силой,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стремился обладать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Сердце жаждало, просило,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подарок благодать.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моленья были тщетны,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как прежде беден был,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тогда мой Друг заветный,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со мной заговорил.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/>
        </p:nvSpPr>
        <p:spPr>
          <a:xfrm>
            <a:off x="491837" y="838200"/>
            <a:ext cx="10203872" cy="448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Дух Святой, Дух Святой,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Дух Благодати,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нам приди,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любовию согрей,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Научи нас петь ту песню,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поют на высоте,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Хоры ангелов небесных,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Спасителе Христе.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454892" y="699655"/>
            <a:ext cx="12873181" cy="448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Дух Святой, Дух Святой,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Дух Благодати,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нам приди,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любовию согрей,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Научи нас петь ту песню,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поют на высоте,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Хоры ангелов небесных,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Спасителе Христе.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695036" y="856673"/>
            <a:ext cx="11598563" cy="448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«Я един с Отцом и Сыном,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твоей души Творец,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же будет властелином: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иль ты, земной гордец?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Пробудися в раскаянье 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смирясь, молись опять,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Твой Царь, придя в сиянье,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мог тобою обладать».</a:t>
            </a: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436419" y="782783"/>
            <a:ext cx="11229108" cy="448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Дух Святой, Дух Святой,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Дух Благодати,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нам приди,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любовию согрей,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Научи нас петь ту песню,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поют на высоте,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Хоры ангелов небесных,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Спасителе Христе.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621146" y="801255"/>
            <a:ext cx="11432308" cy="448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 груди зажегся пламень,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пал я с трепетом дыша,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расстаял в сердце камень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молилася душа: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«Я всего себя всецело,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Дух Предвечный отдаю,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Будь Царем души и тела,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утверди в них власть Свою».</a:t>
            </a: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593438" y="708891"/>
            <a:ext cx="10637981" cy="448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Дух Святой, Дух Святой,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Дух Благодати,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нам приди,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любовию согрей,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Научи нас петь ту песню,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поют на высоте,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Хоры ангелов небесных,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Спасителе Христе.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/>
        </p:nvSpPr>
        <p:spPr>
          <a:xfrm>
            <a:off x="547256" y="745836"/>
            <a:ext cx="9723581" cy="448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Дух вечный в те мгновенья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Светлый лик мне свой явил,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Он снял венок мученья,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радость в сердце мне вселил.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 тех пор Он помогает мне,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Друг, в беде земной,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в печали подкрепляет,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Утешитель благой.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>
            <a:off x="593437" y="810491"/>
            <a:ext cx="9483435" cy="448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Дух Святой, Дух Святой,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Дух Благодати,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нам приди,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любовию согрей,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Научи нас петь ту песню,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поют на высоте,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Хоры ангелов небесных,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Спасителе Христе.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/>
        </p:nvSpPr>
        <p:spPr>
          <a:xfrm>
            <a:off x="519546" y="865909"/>
            <a:ext cx="11672454" cy="448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Учитель, наставляет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на истину меня,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Хранитель,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избавляет от греховного огня.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враг мой наступает,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приходит в тот же миг,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Силой дух мой исполняет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побед Его святых.</a:t>
            </a: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