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" name="Google Shape;22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808182" y="431656"/>
            <a:ext cx="10515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Душу мою к Тебе возношу –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Тебя уповаю.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Веры своей не устыжусь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 к Тебе я взываю.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983674" y="348528"/>
            <a:ext cx="102108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Твоя истина и правота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Ночью и днем охраняет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Очи мои устремлены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Великому Богу любви.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762000" y="385474"/>
            <a:ext cx="102108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как долго блуждал я во тьме.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будь рядом со мною.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Боже, прошу, приблизся ко мне.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святости нежной любовью.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5890" y="403946"/>
            <a:ext cx="1115291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Твоя истина и правота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Ночью и днем охраняет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Очи мои устремлены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Великому Богу любви.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