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 rot="10800000">
            <a:off x="-17002125" y="-11796712"/>
            <a:ext cx="22205950" cy="12492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:notes"/>
          <p:cNvSpPr/>
          <p:nvPr/>
        </p:nvSpPr>
        <p:spPr>
          <a:xfrm>
            <a:off x="2143125" y="695325"/>
            <a:ext cx="2571749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:notes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:notes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:notes"/>
          <p:cNvSpPr/>
          <p:nvPr>
            <p:ph idx="2" type="sldImg"/>
          </p:nvPr>
        </p:nvSpPr>
        <p:spPr>
          <a:xfrm rot="10800000">
            <a:off x="-17002125" y="-11796712"/>
            <a:ext cx="22205950" cy="12492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:notes"/>
          <p:cNvSpPr/>
          <p:nvPr/>
        </p:nvSpPr>
        <p:spPr>
          <a:xfrm>
            <a:off x="2143125" y="695325"/>
            <a:ext cx="2571749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6:notes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6:notes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6:notes"/>
          <p:cNvSpPr/>
          <p:nvPr>
            <p:ph idx="2" type="sldImg"/>
          </p:nvPr>
        </p:nvSpPr>
        <p:spPr>
          <a:xfrm rot="10800000">
            <a:off x="-17002125" y="-11796712"/>
            <a:ext cx="22205950" cy="12492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:notes"/>
          <p:cNvSpPr/>
          <p:nvPr/>
        </p:nvSpPr>
        <p:spPr>
          <a:xfrm>
            <a:off x="2143125" y="695325"/>
            <a:ext cx="2571749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8:notes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8:notes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8:notes"/>
          <p:cNvSpPr/>
          <p:nvPr>
            <p:ph idx="2" type="sldImg"/>
          </p:nvPr>
        </p:nvSpPr>
        <p:spPr>
          <a:xfrm rot="10800000">
            <a:off x="-17002125" y="-11796712"/>
            <a:ext cx="22205950" cy="12492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:notes"/>
          <p:cNvSpPr/>
          <p:nvPr/>
        </p:nvSpPr>
        <p:spPr>
          <a:xfrm>
            <a:off x="2143125" y="695325"/>
            <a:ext cx="2571749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0:notes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0:notes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0:notes"/>
          <p:cNvSpPr/>
          <p:nvPr>
            <p:ph idx="2" type="sldImg"/>
          </p:nvPr>
        </p:nvSpPr>
        <p:spPr>
          <a:xfrm rot="10800000">
            <a:off x="-17002125" y="-11796712"/>
            <a:ext cx="22205950" cy="12492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609600" y="274638"/>
            <a:ext cx="10970683" cy="1141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4650" lvl="1" marL="7429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143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600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057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514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2971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429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3886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09600" y="1600200"/>
            <a:ext cx="10970683" cy="45243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09601" y="6245226"/>
            <a:ext cx="2842681" cy="4746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65601" y="6245226"/>
            <a:ext cx="3858681" cy="4746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37601" y="6245226"/>
            <a:ext cx="2842681" cy="4746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8"/>
            <a:ext cx="10970683" cy="1141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46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514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2971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429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3886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0"/>
            <a:ext cx="10970683" cy="45243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2681" cy="4746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1" y="6245226"/>
            <a:ext cx="3858681" cy="4746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2681" cy="4746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/>
        </p:nvSpPr>
        <p:spPr>
          <a:xfrm>
            <a:off x="728372" y="1697472"/>
            <a:ext cx="10475337" cy="29257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Душу мою к Тебе возношу</a:t>
            </a:r>
            <a:endParaRPr b="1" i="0" sz="5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Тебя уповаю,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Веры своей не устыжусь,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Боже, к Тебе я взываю.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/>
        </p:nvSpPr>
        <p:spPr>
          <a:xfrm>
            <a:off x="638175" y="1669761"/>
            <a:ext cx="10306915" cy="29257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Пусть Твоя истина и правота</a:t>
            </a:r>
            <a:endParaRPr b="1" i="0" sz="5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Ночью и днем охраняют меня</a:t>
            </a:r>
            <a:endParaRPr b="1" i="0" sz="5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Очи мои устремлены</a:t>
            </a:r>
            <a:endParaRPr b="1" i="0" sz="5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 Великому Богу любви.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/>
        </p:nvSpPr>
        <p:spPr>
          <a:xfrm>
            <a:off x="688109" y="1902257"/>
            <a:ext cx="10303164" cy="29257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Боже, так долго ходил я во тьме</a:t>
            </a:r>
            <a:endParaRPr b="1" i="0" sz="5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Боже, будь рядом со мною,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Боже, прошу, приблизься ко мне</a:t>
            </a:r>
            <a:endParaRPr b="1" i="0" sz="5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святости, с нежной любовью.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/>
        </p:nvSpPr>
        <p:spPr>
          <a:xfrm>
            <a:off x="721304" y="1900671"/>
            <a:ext cx="11073533" cy="29257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Пусть Твоя истина и правота</a:t>
            </a:r>
            <a:endParaRPr b="1" i="0" sz="5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Ночью и днем охраняют меня</a:t>
            </a:r>
            <a:endParaRPr b="1" i="0" sz="5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Очи мои устремлены</a:t>
            </a:r>
            <a:endParaRPr b="1" i="0" sz="5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 Великому Богу любви.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