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801433" y="2007933"/>
            <a:ext cx="10901040" cy="3749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имя: Чудный,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Вечный и святой.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деньвеликий,судный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Будет Он судьей.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822037" y="2043546"/>
            <a:ext cx="8839199" cy="3140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имя: Славный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Образ Божества,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Царь небес державный,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Ангелов глава.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895927" y="2100551"/>
            <a:ext cx="8719127" cy="253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имя: Словo,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Слово – Вечный Бог;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Без Его покрова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бы жить не мог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849745" y="2212976"/>
            <a:ext cx="9273309" cy="253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имя: Верный,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Вождь, мудрец, пророк,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 любви безмерной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Нас из тьмы извлек.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942109" y="2325398"/>
            <a:ext cx="10963564" cy="253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имя: Нежный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Пастырь Божьих стад;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Океан безбрежный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Милостей, отрад.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819727" y="1825914"/>
            <a:ext cx="10928927" cy="3300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- Первосвященник 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Мощный и благой;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Грешный мира пленник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Нем нашел покой.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875145" y="2115127"/>
            <a:ext cx="9155545" cy="2880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- Советник дивный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Людям в час невзгод;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на вздох призывный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тотчас идет.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1078347" y="2078183"/>
            <a:ext cx="9303326" cy="278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- Лоза Святая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Своего Отца;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вере возрастая,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Льнут к Нему сердца.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