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91a7e44e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91a7e44e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91a7e44ef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91a7e44ef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91a7e44e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91a7e44e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91a7e44e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91a7e44e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91a7e44e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91a7e44e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1a7e44ef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1a7e44ef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63575"/>
            <a:ext cx="8520600" cy="296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6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" sz="2400">
                <a:solidFill>
                  <a:schemeClr val="accent2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Ему имя: Чудный -2x</a:t>
            </a:r>
            <a:br>
              <a:rPr lang="en" sz="2400">
                <a:solidFill>
                  <a:schemeClr val="accent2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solidFill>
                  <a:schemeClr val="accent2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Вечный и Святой.</a:t>
            </a:r>
            <a:br>
              <a:rPr lang="en" sz="2400">
                <a:solidFill>
                  <a:schemeClr val="accent2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solidFill>
                  <a:schemeClr val="accent2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В день великий, судный, в день великий, судный </a:t>
            </a:r>
            <a:br>
              <a:rPr lang="en" sz="2400">
                <a:solidFill>
                  <a:schemeClr val="accent2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solidFill>
                  <a:schemeClr val="accent2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Будет Он Судьей. - 2x</a:t>
            </a:r>
            <a:endParaRPr sz="1800">
              <a:solidFill>
                <a:schemeClr val="accent2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0" y="663575"/>
            <a:ext cx="8520600" cy="30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6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" sz="2400">
                <a:solidFill>
                  <a:schemeClr val="accent2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Ему имя: Славный, -2x</a:t>
            </a:r>
            <a:br>
              <a:rPr lang="en" sz="2400">
                <a:solidFill>
                  <a:schemeClr val="accent2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solidFill>
                  <a:schemeClr val="accent2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Образ Божества,</a:t>
            </a:r>
            <a:br>
              <a:rPr lang="en" sz="2400">
                <a:solidFill>
                  <a:schemeClr val="accent2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solidFill>
                  <a:schemeClr val="accent2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Царь небес державный, Царь небес державный,</a:t>
            </a:r>
            <a:br>
              <a:rPr lang="en" sz="2400">
                <a:solidFill>
                  <a:schemeClr val="accent2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solidFill>
                  <a:schemeClr val="accent2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Ангелов Глава. - 2x</a:t>
            </a:r>
            <a:endParaRPr sz="1800">
              <a:solidFill>
                <a:schemeClr val="accent2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311700" y="663575"/>
            <a:ext cx="8520600" cy="296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6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" sz="2400">
                <a:solidFill>
                  <a:schemeClr val="accent2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Ему имя: Слово, -2x</a:t>
            </a:r>
            <a:br>
              <a:rPr lang="en" sz="2400">
                <a:solidFill>
                  <a:schemeClr val="accent2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solidFill>
                  <a:schemeClr val="accent2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Слово – Вечный Бог,</a:t>
            </a:r>
            <a:br>
              <a:rPr lang="en" sz="2400">
                <a:solidFill>
                  <a:schemeClr val="accent2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solidFill>
                  <a:schemeClr val="accent2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Без Его покрова, без Его покрова</a:t>
            </a:r>
            <a:br>
              <a:rPr lang="en" sz="2400">
                <a:solidFill>
                  <a:schemeClr val="accent2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solidFill>
                  <a:schemeClr val="accent2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Мир бы жить не смог. - 2x</a:t>
            </a:r>
            <a:endParaRPr sz="1800">
              <a:solidFill>
                <a:schemeClr val="accent2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311700" y="663575"/>
            <a:ext cx="8520600" cy="296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6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Ему имя: Верный, -2x</a:t>
            </a:r>
            <a:b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Вождь, мудрец, пророк.</a:t>
            </a:r>
            <a:b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Он в любви безмерной, Он в любви безмерной</a:t>
            </a:r>
            <a:b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Нас из тьмы извлек. - 2x</a:t>
            </a:r>
            <a:endParaRPr sz="18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ctrTitle"/>
          </p:nvPr>
        </p:nvSpPr>
        <p:spPr>
          <a:xfrm>
            <a:off x="311700" y="663575"/>
            <a:ext cx="8520600" cy="296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6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" sz="2400">
                <a:solidFill>
                  <a:schemeClr val="accent2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Ему имя: Нежный, - 2x</a:t>
            </a:r>
            <a:br>
              <a:rPr lang="en" sz="2400">
                <a:solidFill>
                  <a:schemeClr val="accent2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solidFill>
                  <a:schemeClr val="accent2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Пастырь Божьих стад,</a:t>
            </a:r>
            <a:br>
              <a:rPr lang="en" sz="2400">
                <a:solidFill>
                  <a:schemeClr val="accent2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solidFill>
                  <a:schemeClr val="accent2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Океан безбрежный, океан безбрежный</a:t>
            </a:r>
            <a:br>
              <a:rPr lang="en" sz="2400">
                <a:solidFill>
                  <a:schemeClr val="accent2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solidFill>
                  <a:schemeClr val="accent2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Милостей, отрад. -2x</a:t>
            </a:r>
            <a:endParaRPr sz="1800">
              <a:solidFill>
                <a:schemeClr val="accent2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ctrTitle"/>
          </p:nvPr>
        </p:nvSpPr>
        <p:spPr>
          <a:xfrm>
            <a:off x="311700" y="663575"/>
            <a:ext cx="8520600" cy="296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6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" sz="2400">
                <a:solidFill>
                  <a:schemeClr val="accent2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Он – Первосвященник, - 2x</a:t>
            </a:r>
            <a:br>
              <a:rPr lang="en" sz="2400">
                <a:solidFill>
                  <a:schemeClr val="accent2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solidFill>
                  <a:schemeClr val="accent2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Мощный и благой,</a:t>
            </a:r>
            <a:br>
              <a:rPr lang="en" sz="2400">
                <a:solidFill>
                  <a:schemeClr val="accent2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solidFill>
                  <a:schemeClr val="accent2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Грешный мира пленник, грешный мира пленник</a:t>
            </a:r>
            <a:br>
              <a:rPr lang="en" sz="2400">
                <a:solidFill>
                  <a:schemeClr val="accent2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solidFill>
                  <a:schemeClr val="accent2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В Нем нашел покой. - 2x</a:t>
            </a:r>
            <a:endParaRPr sz="1800">
              <a:solidFill>
                <a:schemeClr val="accent2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ctrTitle"/>
          </p:nvPr>
        </p:nvSpPr>
        <p:spPr>
          <a:xfrm>
            <a:off x="311700" y="663575"/>
            <a:ext cx="8520600" cy="296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6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" sz="2400">
                <a:solidFill>
                  <a:schemeClr val="accent2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Ему имя: Чудный -2x</a:t>
            </a:r>
            <a:br>
              <a:rPr lang="en" sz="2400">
                <a:solidFill>
                  <a:schemeClr val="accent2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solidFill>
                  <a:schemeClr val="accent2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Вечный и Святой.</a:t>
            </a:r>
            <a:br>
              <a:rPr lang="en" sz="2400">
                <a:solidFill>
                  <a:schemeClr val="accent2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solidFill>
                  <a:schemeClr val="accent2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В день великий, судный, в день великий, судный </a:t>
            </a:r>
            <a:br>
              <a:rPr lang="en" sz="2400">
                <a:solidFill>
                  <a:schemeClr val="accent2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solidFill>
                  <a:schemeClr val="accent2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Будет Он Судьей. - 2x</a:t>
            </a:r>
            <a:endParaRPr sz="1800">
              <a:solidFill>
                <a:schemeClr val="accent2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