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>
            <p:ph idx="2" type="sldImg"/>
          </p:nvPr>
        </p:nvSpPr>
        <p:spPr>
          <a:xfrm>
            <a:off x="382588" y="685800"/>
            <a:ext cx="6091237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/>
          <p:nvPr/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 txBox="1"/>
          <p:nvPr>
            <p:ph idx="12" type="sldNum"/>
          </p:nvPr>
        </p:nvSpPr>
        <p:spPr>
          <a:xfrm>
            <a:off x="3884612" y="8685211"/>
            <a:ext cx="2970211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:notes"/>
          <p:cNvSpPr/>
          <p:nvPr>
            <p:ph idx="2" type="sldImg"/>
          </p:nvPr>
        </p:nvSpPr>
        <p:spPr>
          <a:xfrm>
            <a:off x="382588" y="685800"/>
            <a:ext cx="6091237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6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:notes"/>
          <p:cNvSpPr/>
          <p:nvPr>
            <p:ph idx="2" type="sldImg"/>
          </p:nvPr>
        </p:nvSpPr>
        <p:spPr>
          <a:xfrm>
            <a:off x="382588" y="685800"/>
            <a:ext cx="6091237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8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:notes"/>
          <p:cNvSpPr/>
          <p:nvPr>
            <p:ph idx="2" type="sldImg"/>
          </p:nvPr>
        </p:nvSpPr>
        <p:spPr>
          <a:xfrm>
            <a:off x="382588" y="685800"/>
            <a:ext cx="6091237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0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0:notes"/>
          <p:cNvSpPr/>
          <p:nvPr>
            <p:ph idx="2" type="sldImg"/>
          </p:nvPr>
        </p:nvSpPr>
        <p:spPr>
          <a:xfrm>
            <a:off x="382588" y="685800"/>
            <a:ext cx="6091237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2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2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2:notes"/>
          <p:cNvSpPr/>
          <p:nvPr>
            <p:ph idx="2" type="sldImg"/>
          </p:nvPr>
        </p:nvSpPr>
        <p:spPr>
          <a:xfrm>
            <a:off x="382588" y="685800"/>
            <a:ext cx="6091237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609600" y="274638"/>
            <a:ext cx="10970683" cy="1141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2971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429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3886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609600" y="1600200"/>
            <a:ext cx="10970683" cy="4524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737601" y="6245226"/>
            <a:ext cx="284268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type="title"/>
          </p:nvPr>
        </p:nvSpPr>
        <p:spPr>
          <a:xfrm>
            <a:off x="609600" y="274638"/>
            <a:ext cx="10970683" cy="1141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2971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429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388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09600" y="1600200"/>
            <a:ext cx="10970683" cy="4524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737601" y="6245226"/>
            <a:ext cx="284268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/>
        </p:nvSpPr>
        <p:spPr>
          <a:xfrm>
            <a:off x="535710" y="1132177"/>
            <a:ext cx="12192000" cy="4335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Если Мой народ смирится пред Мной,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Молитвы вознесет.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Если взыщет лица Моего,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Оставив путь свой злой.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услышу с неба и прощу их грех,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Исцелю их землю, утешу всех.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/>
        </p:nvSpPr>
        <p:spPr>
          <a:xfrm>
            <a:off x="812800" y="1219201"/>
            <a:ext cx="9956800" cy="3998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Если Мой народ смирится пред Мной,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Молитвы вознесет.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Если взыщет лица Моего,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Оставив путь свой злой.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услышу с неба и прощу их грех,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Исцелю их землю, утешу всех.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/>
        </p:nvSpPr>
        <p:spPr>
          <a:xfrm>
            <a:off x="812800" y="1126837"/>
            <a:ext cx="9938327" cy="4203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исцели нашу землю!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Отец, народ наш обрати к Себе!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исцели, Отче услышь нас, исцели!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Прости наш грех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мир Свой нам верни.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674254" y="895927"/>
            <a:ext cx="10326255" cy="4768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Пред Тобой, Господь, смиряемся мы,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Молимся день и ночь.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Ищем искренно лица Твоего,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 злое, отвергнув прочь.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услышь нас с неба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прости наш грех,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Исцели нам землю, Утешь нас всех!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/>
        </p:nvSpPr>
        <p:spPr>
          <a:xfrm>
            <a:off x="785091" y="1228436"/>
            <a:ext cx="9938327" cy="4157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исцели нашу землю!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Отец, народ наш обрати к Себе!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исцели, Отче услышь нас, исцели!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Прости наш грех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мир Свой нам верни.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