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184727" y="639186"/>
            <a:ext cx="12192000" cy="545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в бурях жизни дух твой удручен,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Тучами унынья путь твой омрачен,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Вспомни, сколько милости Господь явил 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Удивляться будешь,что Он совершил.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485625" y="1049371"/>
            <a:ext cx="11970326" cy="4781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Милости Господни вспоминай,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их до единой повторяй,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Вспомни, как Он щедро наделил,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Удивляться будешь, что Он совершил.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377072" y="759235"/>
            <a:ext cx="12192000" cy="545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Бремя ли заботы на тебе лежит,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Тяжкое ли горе душу 	тяготит,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Милости как вспомнишь, вознесешь главу,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Сбросишь все сомненья, воспоешь хвалу.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301658" y="974528"/>
            <a:ext cx="12191999" cy="4781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Милости Господни вспоминай,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их до единой повторяй,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Вспомни, как Он щедро наделил,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Удивляться будешь, что Он совершил.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254524" y="693247"/>
            <a:ext cx="12192000" cy="545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Видишь ли богатых благами земли,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Вспомни: есть сокровище на небеси!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Всякую нужду восполнит Сам Господь!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Золота дороже то, что Он дает.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263952" y="974529"/>
            <a:ext cx="12265891" cy="4781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Милости Господни вспоминай,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их до единой повторяй,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Вспомни, как Он щедро наделил,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Удивляться будешь, что Он совершил.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/>
        </p:nvSpPr>
        <p:spPr>
          <a:xfrm>
            <a:off x="197963" y="693247"/>
            <a:ext cx="12192000" cy="545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Ободрись же духом, на Христа взирай,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Силою Его все скорби побеждай,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памяти все милости Его храни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найдешь отраду на земном пути.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>
            <a:off x="358219" y="1040516"/>
            <a:ext cx="11340444" cy="4781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Милости Господни вспоминай,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их до единой повторяй,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Вспомни, как Он щедро наделил,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Удивляться будешь, что Он совершил.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В тихий вечер склоня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