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91129" y="811790"/>
            <a:ext cx="12016508" cy="521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 сердце я любовь имею,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средь гибнущих я уцелею,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наша цель венец иметь,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без любви нам не суметь,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849745" y="709613"/>
            <a:ext cx="9818254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терпелива,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добра,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смиренна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все времена,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Медленна во гневе,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Переносит все.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забывай,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– самый лучший друг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65018" y="802553"/>
            <a:ext cx="10667999" cy="521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дар пророчества имею,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без любви жить не сумею,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отдам все, чем владею,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пусть ни о чем я не жалею,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Любовь – самый лучший друг.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