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95564" y="1376219"/>
            <a:ext cx="12192000" cy="351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пришла беда, кто нам скажите поможет?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через все года видел я руку Божью.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Встань на колени, друг, если скорбей так много,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ты познаешь путь, счастье в общение с Богом.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665017" y="1671782"/>
            <a:ext cx="12986328" cy="3325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не поймет тебя, сердце больнее ранит,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Господь, любя, руки к тебе протянет.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12437" y="1080656"/>
            <a:ext cx="12256654" cy="385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Вылей всю душу Ему, Он облегчит страданья,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кромешную тьму Он превратит в сиянье,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Встань на колени, друг, если скорбей так много,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ты познаешь путь, счастье в общении с Богом.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711199" y="1638155"/>
            <a:ext cx="10852727" cy="3072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не поймет тебя, сердце больнее ранит,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Господь, любя, руки к тебе протянет.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