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3" name="Google Shape;33;p8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/>
        </p:nvSpPr>
        <p:spPr>
          <a:xfrm>
            <a:off x="1265382" y="1717964"/>
            <a:ext cx="11425382" cy="3022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Если трудно, если грустно,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Спать обида не дает,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Обратись, мой друг, к Иисусу,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всегда тебя поймет.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628073" y="2122922"/>
            <a:ext cx="12284363" cy="3326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в беде нас утешает?  Иисус,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грехи наши прощает?  Иисус,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нас любит и спасает?  Иисус,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всегда нам помогает?  Иисус, Иисус!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609600" y="2022764"/>
            <a:ext cx="11582400" cy="2834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тебя в венце терновом,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кресте страдал Христос.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Обратись к Нему ты снова,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утешит Он от слез.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20436" y="1893456"/>
            <a:ext cx="12191999" cy="295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в беде нас утешает?  Иисус,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грехи наши прощает?  Иисус,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нас любит и спасает?  Иисус,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всегда нам помогает?  Иисус, Иисус!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877455" y="1976582"/>
            <a:ext cx="12016510" cy="3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наше сердце Он стучится,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Посылает благодать.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Будем верить и молиться,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Песней Бога прославлять.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563418" y="1975140"/>
            <a:ext cx="10695276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в беде нас утешает?  Иисус,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грехи наши прощает?  Иисус,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нас любит и спасает?  Иисус, Иисус!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Кто всегда нам помогает?  Иисус, Иисус!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