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869660" y="1744085"/>
            <a:ext cx="10712739" cy="277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устал ты в земном пути,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сердце обиду носишь,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Подумай, что ждет тебя впереди,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Чем оправдаться хочешь?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517237" y="414048"/>
            <a:ext cx="12321309" cy="5849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Остановись, оглянись назад,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– словно листья. Нас кружит.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Кружит, кружит земной суетой,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даль нас уносит с собой.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Думай, думай, что делал ты,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куда направлял шаги.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Знай, что за каждый поступок твой,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на суд приведет.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24872" y="1550120"/>
            <a:ext cx="10697153" cy="277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Вспомни, как ты ходил по земле...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как мы все блуждали!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Христос дарует тебе Вечность блаженного рая.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563419" y="1651721"/>
            <a:ext cx="10752570" cy="277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Разная людям дана судьба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И, сверкнув на мгновенье,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Словно сгоревшая звезда,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Вспыхнул и впал ты в забвенье.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