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</p:sldIdLst>
  <p:sldSz cy="7559675" cx="1343977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7488" y="812800"/>
            <a:ext cx="7121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312" y="0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312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:notes"/>
          <p:cNvSpPr/>
          <p:nvPr/>
        </p:nvSpPr>
        <p:spPr>
          <a:xfrm>
            <a:off x="1106487" y="812800"/>
            <a:ext cx="5345111" cy="4008436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:notes"/>
          <p:cNvSpPr txBox="1"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:notes"/>
          <p:cNvSpPr txBox="1"/>
          <p:nvPr>
            <p:ph idx="1" type="body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:notes"/>
          <p:cNvSpPr/>
          <p:nvPr>
            <p:ph idx="2" type="sldImg"/>
          </p:nvPr>
        </p:nvSpPr>
        <p:spPr>
          <a:xfrm>
            <a:off x="217488" y="812800"/>
            <a:ext cx="7121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:notes"/>
          <p:cNvSpPr/>
          <p:nvPr/>
        </p:nvSpPr>
        <p:spPr>
          <a:xfrm>
            <a:off x="1106487" y="812800"/>
            <a:ext cx="5345111" cy="4008436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:notes"/>
          <p:cNvSpPr txBox="1"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:notes"/>
          <p:cNvSpPr txBox="1"/>
          <p:nvPr>
            <p:ph idx="1" type="body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6:notes"/>
          <p:cNvSpPr/>
          <p:nvPr>
            <p:ph idx="2" type="sldImg"/>
          </p:nvPr>
        </p:nvSpPr>
        <p:spPr>
          <a:xfrm>
            <a:off x="217488" y="812800"/>
            <a:ext cx="7121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:notes"/>
          <p:cNvSpPr/>
          <p:nvPr/>
        </p:nvSpPr>
        <p:spPr>
          <a:xfrm>
            <a:off x="1106487" y="812800"/>
            <a:ext cx="5345111" cy="4008436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:notes"/>
          <p:cNvSpPr txBox="1"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:notes"/>
          <p:cNvSpPr txBox="1"/>
          <p:nvPr>
            <p:ph idx="1" type="body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:notes"/>
          <p:cNvSpPr/>
          <p:nvPr>
            <p:ph idx="2" type="sldImg"/>
          </p:nvPr>
        </p:nvSpPr>
        <p:spPr>
          <a:xfrm>
            <a:off x="217488" y="812800"/>
            <a:ext cx="7121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70930" y="301625"/>
            <a:ext cx="12091563" cy="1260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866">
                <a:solidFill>
                  <a:srgbClr val="28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500" lvl="1" marL="990501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5866">
                <a:solidFill>
                  <a:srgbClr val="28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247" lvl="2" marL="1523848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5866">
                <a:solidFill>
                  <a:srgbClr val="28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187" lvl="3" marL="2133387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5866">
                <a:solidFill>
                  <a:srgbClr val="28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126" lvl="4" marL="2742926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5866">
                <a:solidFill>
                  <a:srgbClr val="28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065" lvl="5" marL="3352465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5866">
                <a:solidFill>
                  <a:srgbClr val="28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003" lvl="6" marL="3962004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5866">
                <a:solidFill>
                  <a:srgbClr val="28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5943" lvl="7" marL="4571543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5866">
                <a:solidFill>
                  <a:srgbClr val="28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5881" lvl="8" marL="5181082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5866">
                <a:solidFill>
                  <a:srgbClr val="28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960892" y="1979611"/>
            <a:ext cx="11803720" cy="49879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66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3000"/>
              </a:lnSpc>
              <a:spcBef>
                <a:spcPts val="1866"/>
              </a:spcBef>
              <a:spcAft>
                <a:spcPts val="0"/>
              </a:spcAft>
              <a:buSzPts val="1400"/>
              <a:buNone/>
              <a:defRPr sz="3733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3000"/>
              </a:lnSpc>
              <a:spcBef>
                <a:spcPts val="1467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3000"/>
              </a:lnSpc>
              <a:spcBef>
                <a:spcPts val="1067"/>
              </a:spcBef>
              <a:spcAft>
                <a:spcPts val="0"/>
              </a:spcAft>
              <a:buSzPts val="1400"/>
              <a:buNone/>
              <a:defRPr sz="2666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3000"/>
              </a:lnSpc>
              <a:spcBef>
                <a:spcPts val="667"/>
              </a:spcBef>
              <a:spcAft>
                <a:spcPts val="0"/>
              </a:spcAft>
              <a:buSzPts val="1400"/>
              <a:buNone/>
              <a:defRPr sz="2666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rtl="0" algn="l">
              <a:lnSpc>
                <a:spcPct val="93000"/>
              </a:lnSpc>
              <a:spcBef>
                <a:spcPts val="267"/>
              </a:spcBef>
              <a:spcAft>
                <a:spcPts val="0"/>
              </a:spcAft>
              <a:buSzPts val="1400"/>
              <a:buNone/>
              <a:defRPr sz="4266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rtl="0" algn="l">
              <a:lnSpc>
                <a:spcPct val="93000"/>
              </a:lnSpc>
              <a:spcBef>
                <a:spcPts val="267"/>
              </a:spcBef>
              <a:spcAft>
                <a:spcPts val="0"/>
              </a:spcAft>
              <a:buSzPts val="1400"/>
              <a:buNone/>
              <a:defRPr sz="4266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rtl="0" algn="l">
              <a:lnSpc>
                <a:spcPct val="93000"/>
              </a:lnSpc>
              <a:spcBef>
                <a:spcPts val="267"/>
              </a:spcBef>
              <a:spcAft>
                <a:spcPts val="0"/>
              </a:spcAft>
              <a:buSzPts val="1400"/>
              <a:buNone/>
              <a:defRPr sz="4266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rtl="0" algn="l">
              <a:lnSpc>
                <a:spcPct val="93000"/>
              </a:lnSpc>
              <a:spcBef>
                <a:spcPts val="267"/>
              </a:spcBef>
              <a:spcAft>
                <a:spcPts val="267"/>
              </a:spcAft>
              <a:buSzPts val="1400"/>
              <a:buNone/>
              <a:defRPr sz="4266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16969" y="6562725"/>
            <a:ext cx="3128186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740961" y="6562725"/>
            <a:ext cx="425839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9780344" y="6562725"/>
            <a:ext cx="3128186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70930" y="301625"/>
            <a:ext cx="12091563" cy="1260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28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28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28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28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28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28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28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28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28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60892" y="1979611"/>
            <a:ext cx="11803720" cy="49879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8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8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8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8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8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8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8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Clr>
                <a:srgbClr val="00008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16969" y="6562725"/>
            <a:ext cx="3128186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740961" y="6562725"/>
            <a:ext cx="425839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780344" y="6562725"/>
            <a:ext cx="3128186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/>
        </p:nvSpPr>
        <p:spPr>
          <a:xfrm>
            <a:off x="670930" y="-857414"/>
            <a:ext cx="12093680" cy="88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42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Есть на белом свете множество дорог,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Ну, а мне тропинку указал Сам Бог.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Узкую тропинку выбираю я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по ней дойду я в Божии края.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/>
        </p:nvSpPr>
        <p:spPr>
          <a:xfrm>
            <a:off x="1107810" y="-715174"/>
            <a:ext cx="12093680" cy="88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42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Где найти тропинку в город не земной,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 сказал мне ты иди за мной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Иисусу доверяю я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с ним дойду я в божие края!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/>
        </p:nvSpPr>
        <p:spPr>
          <a:xfrm>
            <a:off x="813170" y="-837094"/>
            <a:ext cx="12093680" cy="88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42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 тропинке трудно иногда идти,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 Христос сказал мне: «Помогу в пути».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Узкую тропинку выбираю я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по ней дойду я в Божии края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Иисусу доверяю я,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с Ним дойду я в Божии края.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