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0" y="525463"/>
            <a:ext cx="12339782" cy="545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Есть на небе город, чудный город света!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Где нужды, болезни и печали нет.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Там живут святые, там играют гусли,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Воспевая славу Господу Иисусу!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304800" y="331498"/>
            <a:ext cx="12192000" cy="61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Болезни там нет! Не гаснет там свет! 			Иерусалим!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Там вечно живут! Там песни поют!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Иерусалим!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город живых, Ты город святых, 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Иерусалим!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 тебе я стремлюсь, С тобою сольюсь. 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Иерусалим!  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249382" y="543936"/>
            <a:ext cx="11739418" cy="545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Золотом обложен город тот прекрасный,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Лишь в тебе, Иерусалим, вечно буду счастлив.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Жизнь мою преобрази здесь в земной долине,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Чтобы мне покой найти в Иерусалиме.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443060" y="518474"/>
            <a:ext cx="11217897" cy="576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Болезни там нет! Не гаснет там свет!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Иерусалим!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Там вечно живут! Там песни поют! 	Иерусалим!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город живых, Ты город святых, 	Иерусалим!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 тебе я стремлюсь, С тобою сольюсь. 	Иерусалим!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>
            <a:off x="0" y="525463"/>
            <a:ext cx="12192000" cy="5856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Братья мои, сестры! там мы будем вместе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Воспевать Иисусу радостную песню.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Так давайте на земл вместе славить Бога,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 светлее стала нам в небеса дорога.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/>
        </p:nvSpPr>
        <p:spPr>
          <a:xfrm>
            <a:off x="131975" y="322262"/>
            <a:ext cx="11924907" cy="61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Болезни там нет! Не гаснет там свет! 		Иерусалим!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Там вечно живут! Там песни поют! 	Иерусалим!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город живых, Ты город святых,  	Иерусалим!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 тебе я стремлюсь, С тобою сольюсь. 	Иерусалим!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