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00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224358" y="1398977"/>
            <a:ext cx="87063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Живу на земле я, но небо любя,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Стремлюсь в голубую обитель.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Сквозь слезы, сквозь скорби смотрю на Тебя</a:t>
            </a:r>
            <a:endParaRPr b="0" i="0" sz="30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Мой Царь и мой Бог, мой Спаситель.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224358" y="1398977"/>
            <a:ext cx="87063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Быть может и я ослабею в пути,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Мой дух от борьбы изнеможет,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Но Ты помоги мне до неба дойти,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Но Ты не оставь меня, Боже.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224358" y="1398977"/>
            <a:ext cx="87063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Пусть небо скрывают порой облака,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Я верю - оно голубое,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Пусть труден мой путь - я счастливым пока,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Иду по земле за Тобою.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224358" y="1398977"/>
            <a:ext cx="87063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Живу на земле я, но небо любя,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Стремлюсь в голубую обитель.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Сквозь слезы, сквозь скорби смотрю на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Мой Царь и мой Бог, мой Спаситель.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