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gradFill>
          <a:gsLst>
            <a:gs pos="0">
              <a:srgbClr val="4369A9"/>
            </a:gs>
            <a:gs pos="100000">
              <a:srgbClr val="18328F"/>
            </a:gs>
          </a:gsLst>
          <a:lin ang="10800025" scaled="0"/>
        </a:gra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-304800" y="1600200"/>
            <a:ext cx="10210799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2"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160325" y="577800"/>
            <a:ext cx="87648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Жизни река бежит, в вечность она течет,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Кто грех свой победит, в вечную жизнь войдет.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Нужно Иисуса искать, нужно Его найти,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Вечную благодать верою обрести.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/>
        </p:nvSpPr>
        <p:spPr>
          <a:xfrm>
            <a:off x="160325" y="577800"/>
            <a:ext cx="87648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Вера- нелегкий путь, узок он и тернист,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Главное не свернуть, главное прямо ввысь.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Вера- нелегкий наш путь, но нет путей иных,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Чтобы к Христу прильнуть в Царство Его Святых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/>
        </p:nvSpPr>
        <p:spPr>
          <a:xfrm>
            <a:off x="86138" y="577800"/>
            <a:ext cx="8918713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Верю, Господь Иисус, верю, Ты- мой Творец.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Верю, отрешь слезу, дашь славы мне венец.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Верю, что день тот придет, примешь меня, Иисус</a:t>
            </a:r>
            <a:endParaRPr b="0" i="0" sz="3000" u="none" cap="none" strike="noStrike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Верю, Ты- мой Господь, верю- не постыжусь</a:t>
            </a:r>
            <a:endParaRPr b="0" i="0" sz="3000" u="none" cap="none" strike="noStrike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