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01881" y="415636"/>
            <a:ext cx="11614067" cy="629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задает задачи сложные.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Попробуй, каждую реши!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Соделать явью невозможное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может для твоей души.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остается лишь довериться.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Сказать: "Я - Твой, меня веди!"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Он в морозы и метелицы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пойдет с тобою, впереди.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142503" y="178130"/>
            <a:ext cx="10747169" cy="6483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Уже немалое утрачено.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Чего ж еще осталось ждать?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 Голгофе все оплачено.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это все Бог хочет дать.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"Иди, бери живою верою",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 людям говорит.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жизнь унылую и серую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Великим смыслом наделит.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142504" y="166256"/>
            <a:ext cx="11210306" cy="650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Богатство, слава - счастье ложное,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Подумай, милый друг, в тиши,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Соделать явью невозможное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хочет для твоей души.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остается лишь довериться,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Сказать: "Я - Твой, меня веди!"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Он в морозы и метелицы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Пойдет с тобою, впереди.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