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/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1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748145" y="92363"/>
            <a:ext cx="1073265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все Тебя, Господь, я благодарю,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искупил от смерти душу мою.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буду возвещать я по всей земле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том как милостив и благ Ты ко мне.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/>
        </p:nvSpPr>
        <p:spPr>
          <a:xfrm>
            <a:off x="1099127" y="175491"/>
            <a:ext cx="1109287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Вся слава Тебе, мой Иисус.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Спасенье дал мне, мой Иисус.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сердце во мне, мой Иисус,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Поет о Тебе всегда, Иисус.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/>
        </p:nvSpPr>
        <p:spPr>
          <a:xfrm>
            <a:off x="914401" y="73891"/>
            <a:ext cx="1016923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креста стекала кровь святая Твоя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Грехи смывая, очищала меня.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Одежду правды мне Иисус подарил,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Простил, очистил и меня искупил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803564" y="0"/>
            <a:ext cx="986443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Вся слава Тебе, мой Иисус.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Спасенье дал мне, мой Иисус.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сердце во мне, мой Иисус,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Поет о Тебе всегда, Иисус.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/>
        </p:nvSpPr>
        <p:spPr>
          <a:xfrm>
            <a:off x="508000" y="387927"/>
            <a:ext cx="11868727" cy="6211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посвящаю жизнь вою лишь Тебе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благодать Твоя сегодня на мне.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знает каждый, слыша из моих уст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том, что жив Господь, Спаситель Иисус!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646545" y="0"/>
            <a:ext cx="1002145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Вся слава Тебе, мой Иисус.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Спасенье дал мне, мой Иисус.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сердце во мне, мой Иисус,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Поет о Тебе всегда, Иисус.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