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444c9408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444c94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228600" y="1597818"/>
            <a:ext cx="8686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489014" y="619366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любовь, за милость, за спасенье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Благодарность Ты прими от нас.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несется песнь благодаренья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- Он кровию нас спас.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1066800" y="1433946"/>
            <a:ext cx="844434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Благодарим, благодарим,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Твою любовь благодарим.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Ты вечной хвалы,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Твою любовь благодарим.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Твои Голгофские страданья,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спасенье, данное Тобой,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за все Твои благодеянья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Сердце пусть всегда звучит хвалой.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20435" y="1374261"/>
            <a:ext cx="897774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Благодарим, благодарим,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Твою любовь благодарим.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Ты вечной хвалы,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Твою любовь благодарим.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/>
        </p:nvSpPr>
        <p:spPr>
          <a:xfrm>
            <a:off x="530577" y="681711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прекрасный дом в лазурном небе,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святую вечность без конца,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звучит сегодня песнь хваленья,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Эту песнь поют наши сердца.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949036" y="1568223"/>
            <a:ext cx="856903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Благодарим, благодарим,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Твою любовь благодарим.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Достоин Ты вечной хвалы,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Твою любовь благодарим.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