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219200" y="2438400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71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557348" y="1301932"/>
            <a:ext cx="11329851" cy="5124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Загляни в мое сердце Боже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Потому что не знаю сам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такое меня тревожит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пускает к Твоим ногам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61851" y="1143000"/>
            <a:ext cx="9292046" cy="393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Может пуля опять достала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позициях боевых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со мною уже бывало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напрасно тогда поник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37902" y="768532"/>
            <a:ext cx="10034451" cy="5148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Утишенья забыв отраду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унынии прозябал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Окозалось что Ты был рядом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меня наградить желал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829493" y="929640"/>
            <a:ext cx="9855924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Или все же сейчас причиной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Грех конечно я виноват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был чист только Божьим Сыном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Него я не чист до пятe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801190" y="775064"/>
            <a:ext cx="10628810" cy="524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со мной или нет лишь ето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почуствовать помоги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да я взлетаю к свету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нет я погиб погиб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807719" y="809899"/>
            <a:ext cx="10974977" cy="543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боюсь сам себя увидеть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же сердце тебе открыть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Взор Твой светлый боюсь обидеть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Святость чистую оскорбить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936171" y="820783"/>
            <a:ext cx="10807337" cy="556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Вот я весь если хочешь можешь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по новому изменить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Загляни в мое сердце Боже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Сам пожалуйста загляни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