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39182" y="0"/>
            <a:ext cx="11423649" cy="6237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548640" y="509452"/>
            <a:ext cx="10816046" cy="623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Зажги в моем сердце свечу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пусть освещает она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Предвечный закон бытия,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Зажги в моем сердце свечу.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717504" y="627019"/>
            <a:ext cx="10960690" cy="5799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не уходи от меня,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Иначе погаснет свеча,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Задуют ее силы зла,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не уходи от меня.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557350" y="2325188"/>
            <a:ext cx="8172449" cy="443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Освяти нас, сохрани нас,</a:t>
            </a:r>
            <a:b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Помоги нам Боже наш.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444137" y="391886"/>
            <a:ext cx="11155680" cy="620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попрошу у Тебя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не погасла свеча,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Любить, освещая горя,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я попрошу у тебя.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509451" y="431074"/>
            <a:ext cx="10985863" cy="609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Зажги в моем сердце свечу,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Сильнее ее закрепи,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Дух Святой и Отец,</a:t>
            </a:r>
            <a:b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Живи в моем сердце, живи.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635727" y="2185807"/>
            <a:ext cx="8172449" cy="443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1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Освяти нас, сохрани нас,</a:t>
            </a:r>
            <a:br>
              <a:rPr b="1" i="1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Помоги нам Боже наш.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