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font" Target="fonts/Tahoma-bold.fntdata"/><Relationship Id="rId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ctrTitle"/>
          </p:nvPr>
        </p:nvSpPr>
        <p:spPr>
          <a:xfrm>
            <a:off x="685800" y="1497806"/>
            <a:ext cx="7772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1219200" y="21717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159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title"/>
          </p:nvPr>
        </p:nvSpPr>
        <p:spPr>
          <a:xfrm>
            <a:off x="457200" y="219075"/>
            <a:ext cx="82296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57200" y="1428750"/>
            <a:ext cx="82296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828800" y="457200"/>
            <a:ext cx="5714999" cy="40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19075"/>
            <a:ext cx="82296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7F7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19075"/>
            <a:ext cx="82296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428750"/>
            <a:ext cx="82296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Зажечь лесной пожар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Одной довольно искры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Огонь не удержать,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Он вширь помчится быстро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Вот так и Божия любовь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Божья благодать.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Кто их познал – не может он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себе их удержать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Когда кругом весна,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Поют ручьи и птицы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Весь Божий мир поет,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хочется молиться,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Вот так и Божия любовь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Божья благодать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Ты хочешь петь, ты хочешь их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Другому передать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Огромна и светла,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Мой друг любовь Господня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Она тебя нашла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Прими ее сегодня,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я воскликну на весь мир: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«Какая благодать!»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Господь я Смог – Твою любовь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Другому передать.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cean 1">
      <a:dk1>
        <a:srgbClr val="FFFFFF"/>
      </a:dk1>
      <a:lt1>
        <a:srgbClr val="000099"/>
      </a:lt1>
      <a:dk2>
        <a:srgbClr val="FFFFFF"/>
      </a:dk2>
      <a:lt2>
        <a:srgbClr val="010199"/>
      </a:lt2>
      <a:accent1>
        <a:srgbClr val="33CCCC"/>
      </a:accent1>
      <a:accent2>
        <a:srgbClr val="00C600"/>
      </a:accent2>
      <a:accent3>
        <a:srgbClr val="000099"/>
      </a:accent3>
      <a:accent4>
        <a:srgbClr val="33CCCC"/>
      </a:accent4>
      <a:accent5>
        <a:srgbClr val="00C600"/>
      </a:accent5>
      <a:accent6>
        <a:srgbClr val="000099"/>
      </a:accent6>
      <a:hlink>
        <a:srgbClr val="FFCC00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