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/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4612" y="8685211"/>
            <a:ext cx="2970211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2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2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:notes"/>
          <p:cNvSpPr txBox="1"/>
          <p:nvPr/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:notes"/>
          <p:cNvSpPr txBox="1"/>
          <p:nvPr>
            <p:ph idx="1" type="body"/>
          </p:nvPr>
        </p:nvSpPr>
        <p:spPr>
          <a:xfrm>
            <a:off x="685800" y="4343400"/>
            <a:ext cx="5484812" cy="411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:notes"/>
          <p:cNvSpPr/>
          <p:nvPr>
            <p:ph idx="2" type="sldImg"/>
          </p:nvPr>
        </p:nvSpPr>
        <p:spPr>
          <a:xfrm>
            <a:off x="382588" y="685800"/>
            <a:ext cx="6091237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274638"/>
            <a:ext cx="10970683" cy="1141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2971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388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0683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7601" y="6245226"/>
            <a:ext cx="2842681" cy="4746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679903" y="-105138"/>
            <a:ext cx="10854599" cy="5774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Запуталось солнце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ресницах твоих,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ладонях ладони,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мир на двоих.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/>
        </p:nvSpPr>
        <p:spPr>
          <a:xfrm>
            <a:off x="769984" y="244518"/>
            <a:ext cx="10424885" cy="5581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Давай Любовь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свою любовь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ладонях нести,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Она одна однажды нас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Сумеет снасти.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/>
        </p:nvSpPr>
        <p:spPr>
          <a:xfrm>
            <a:off x="789578" y="313191"/>
            <a:ext cx="10588171" cy="5421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Огромнее моря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хрупче стекла,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Она друг для друга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Нас в мире нашла.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844731" y="709747"/>
            <a:ext cx="9840686" cy="501178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Давай Любовь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свою любовь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ладонях нести,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Она одна однажды нас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Сумеет снасти.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/>
        </p:nvSpPr>
        <p:spPr>
          <a:xfrm>
            <a:off x="849086" y="594358"/>
            <a:ext cx="10855233" cy="578031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глазах твоих небо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улыбке рассвет,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нашу похожей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Любви больше нет.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877388" y="748937"/>
            <a:ext cx="10461172" cy="550817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Давай Любовь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свою любовь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ладонях нести,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Она одна однажды нас</a:t>
            </a: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Сумеет снасти.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