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body"/>
          </p:nvPr>
        </p:nvSpPr>
        <p:spPr>
          <a:xfrm>
            <a:off x="609600" y="1600201"/>
            <a:ext cx="109728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00"/>
              <a:buFont typeface="Arial"/>
              <a:buChar char="●"/>
              <a:defRPr sz="2800"/>
            </a:lvl2pPr>
            <a:lvl3pPr indent="-317500" lvl="2" marL="13716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Font typeface="Arial"/>
              <a:buChar char="●"/>
              <a:defRPr sz="2400"/>
            </a:lvl3pPr>
            <a:lvl4pPr indent="-317500" lvl="3" marL="18288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4pPr>
            <a:lvl5pPr indent="-317500" lvl="4" marL="22860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5pPr>
            <a:lvl6pPr indent="-317500" lvl="5" marL="27432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609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165600" y="6245226"/>
            <a:ext cx="3860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737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04040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09600" y="1600201"/>
            <a:ext cx="109728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609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165600" y="6245226"/>
            <a:ext cx="3860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737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/>
        </p:nvSpPr>
        <p:spPr>
          <a:xfrm>
            <a:off x="775063" y="1239656"/>
            <a:ext cx="11416937" cy="6297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br>
              <a:rPr b="1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Здесь собрались мы, </a:t>
            </a:r>
            <a:br>
              <a:rPr b="1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чтоб Бога прославлять, (3 раза)</a:t>
            </a:r>
            <a:br>
              <a:rPr b="1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За великую любовь  благодать.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4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idx="1" type="body"/>
          </p:nvPr>
        </p:nvSpPr>
        <p:spPr>
          <a:xfrm>
            <a:off x="478971" y="1352007"/>
            <a:ext cx="109728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●"/>
            </a:pPr>
            <a:r>
              <a:rPr b="1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Песни будем петь</a:t>
            </a:r>
            <a:endParaRPr b="1" i="0" sz="5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11430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●"/>
            </a:pPr>
            <a:r>
              <a:rPr b="1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о Господе Христе (3 раза) </a:t>
            </a:r>
            <a:br>
              <a:rPr b="1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Будем петь Ему </a:t>
            </a:r>
            <a:br>
              <a:rPr b="1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от сердца в простоте.</a:t>
            </a:r>
            <a:endParaRPr/>
          </a:p>
          <a:p>
            <a:pPr indent="31750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/>
        </p:nvSpPr>
        <p:spPr>
          <a:xfrm>
            <a:off x="731519" y="1031965"/>
            <a:ext cx="10620103" cy="55212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br>
              <a:rPr b="1" i="0" lang="en-US" sz="3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Желания свои </a:t>
            </a:r>
            <a:br>
              <a:rPr b="1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 молитве скажем мы (3 раза)</a:t>
            </a:r>
            <a:br>
              <a:rPr b="1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О услышь, Господь </a:t>
            </a:r>
            <a:br>
              <a:rPr b="1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 нас благослови.</a:t>
            </a:r>
            <a:br>
              <a:rPr b="1" i="0" lang="en-US" sz="3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endParaRPr b="1" i="0" sz="3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idx="1" type="body"/>
          </p:nvPr>
        </p:nvSpPr>
        <p:spPr>
          <a:xfrm>
            <a:off x="535576" y="1567543"/>
            <a:ext cx="11299373" cy="49113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●"/>
            </a:pPr>
            <a:r>
              <a:rPr b="1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Людям скажем всем, </a:t>
            </a:r>
            <a:br>
              <a:rPr b="1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что их Спаситель ждёт (3 раза)</a:t>
            </a:r>
            <a:br>
              <a:rPr b="1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Он свободу и спасение даёт.</a:t>
            </a:r>
            <a:endParaRPr/>
          </a:p>
          <a:p>
            <a:pPr indent="114300" lvl="0" marL="0" marR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●"/>
            </a:pPr>
            <a:r>
              <a:rPr b="1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*	*	*</a:t>
            </a:r>
            <a:endParaRPr/>
          </a:p>
          <a:p>
            <a:pPr indent="45720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</a:pPr>
            <a:r>
              <a:t/>
            </a:r>
            <a:endParaRPr b="0" i="0" sz="5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