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9753600" cx="173402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/>
        </p:nvSpPr>
        <p:spPr>
          <a:xfrm>
            <a:off x="1143000" y="590550"/>
            <a:ext cx="13726318" cy="83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вот промчался еще день,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Такой же, как и все,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Все те же будни, та же грусть,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Когда Христа в нем нет.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лишь с Тобой всегда тепло,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в дождь, и в град, и в снег.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на душе всегда легко,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Когда Ты рядом, здесь.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/>
        </p:nvSpPr>
        <p:spPr>
          <a:xfrm>
            <a:off x="1219200" y="973658"/>
            <a:ext cx="13650118" cy="77702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Иисус, о, Иисус!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Тебя увижу я когда?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Иисус, о, Иисус!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 Тобой быть хочу всегда.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1" sz="6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/>
        </p:nvSpPr>
        <p:spPr>
          <a:xfrm>
            <a:off x="1238250" y="876300"/>
            <a:ext cx="15392399" cy="7600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Мне не забыть Твоей любви,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Твоих пронзеных рук,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Что подарили мне они</a:t>
            </a:r>
            <a:endParaRPr b="1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Спасение от мук.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Той встречи день настанет вновь,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сам увижу 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Тебя, Христос—моя любовь.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Кто вел меня, храня.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/>
        </p:nvSpPr>
        <p:spPr>
          <a:xfrm>
            <a:off x="1230313" y="1068908"/>
            <a:ext cx="13573917" cy="7675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Иисус, о, Иисус!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Тебя увижу я когда?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Иисус, о, Иисус!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 Тобой быть хочу всегда.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1" sz="6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