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08000" y="2057400"/>
            <a:ext cx="11277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0" y="2057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757646" y="1593669"/>
            <a:ext cx="10607040" cy="4702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Измени меня,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измени меня Господь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я мог делать то для чего ты меня призвал, Измени меня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14400" y="1423851"/>
            <a:ext cx="10816046" cy="4872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Научи меня,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научи меня Господь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я мог делать то для чего ты меня призвал, Научи меня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96833" y="1201783"/>
            <a:ext cx="10894423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Освяти меня,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Освяти меня Господь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Чтобы я мог делать то для чего ты меня призвал, Освяти меня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