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718457" y="1528354"/>
            <a:ext cx="9263743" cy="466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Иисус мой, Спаситель</a:t>
            </a: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Славы достоин лишь Ты</a:t>
            </a: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Все мои дни, буду хвалить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чудеса Твоей любви.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849087" y="1045028"/>
            <a:ext cx="10842170" cy="51990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Покой мой, приют мой</a:t>
            </a:r>
            <a:endParaRPr b="0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Сила спасения в Тебе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Каждый мой вздох,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будет всегда</a:t>
            </a:r>
            <a:endParaRPr b="0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Славу возносить Тебе.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2438400" y="838201"/>
            <a:ext cx="70866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 txBox="1"/>
          <p:nvPr/>
        </p:nvSpPr>
        <p:spPr>
          <a:xfrm>
            <a:off x="679269" y="404949"/>
            <a:ext cx="10946674" cy="5995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Громко воскликну я Богу хвалу</a:t>
            </a:r>
            <a:endParaRPr b="1" i="0" sz="3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Сила, величье и слава Царю</a:t>
            </a:r>
            <a:endParaRPr b="1" i="0" sz="3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Горы склонятся, моря восшумят</a:t>
            </a:r>
            <a:endParaRPr b="1" i="0" sz="3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Имя Бога возгласят</a:t>
            </a:r>
            <a:endParaRPr b="1" i="0" sz="3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 радостью песню хвалы я пою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Знают пусть все как Тебя я люблю</a:t>
            </a:r>
            <a:endParaRPr b="1" i="0" sz="3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Нет ничего что могло бы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сравниться с Тобой.</a:t>
            </a: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/>
        </p:nvSpPr>
        <p:spPr>
          <a:xfrm>
            <a:off x="731520" y="1267097"/>
            <a:ext cx="10881360" cy="5081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My Jesus, my Savior,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Lord, there is none like You.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All of my days,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 want to praise,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The wonders of Your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mighty love.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/>
        </p:nvSpPr>
        <p:spPr>
          <a:xfrm>
            <a:off x="849087" y="1894113"/>
            <a:ext cx="10750730" cy="4728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My comfort, my shelter,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Tower of refuge and strength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Let every breath, all that I am,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Never cease to worship You.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/>
        </p:nvSpPr>
        <p:spPr>
          <a:xfrm>
            <a:off x="927463" y="718457"/>
            <a:ext cx="10724606" cy="5669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Shout to the Lord</a:t>
            </a:r>
            <a:endParaRPr b="1" i="0" sz="3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all the earth, let us sing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Power and majesty, praise to the King;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Mountains bow down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and the seas will roar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At the sound of Your name.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 sing for joy at the work of Your hands,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Forever I’ll love You, forever I’ll stand,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Nothing compares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to the promise I have in You.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