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</p:sldIdLst>
  <p:sldSz cy="7559675" cx="1343977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399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4402137" y="0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9553575"/>
            <a:ext cx="3368674" cy="5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402137" y="9553575"/>
            <a:ext cx="33670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/>
          <p:nvPr/>
        </p:nvSpPr>
        <p:spPr>
          <a:xfrm>
            <a:off x="1295400" y="754062"/>
            <a:ext cx="5181600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:notes"/>
          <p:cNvSpPr/>
          <p:nvPr>
            <p:ph idx="2" type="sldImg"/>
          </p:nvPr>
        </p:nvSpPr>
        <p:spPr>
          <a:xfrm>
            <a:off x="534988" y="754063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70930" y="301626"/>
            <a:ext cx="1209368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70930" y="1763711"/>
            <a:ext cx="1209368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630075" y="6883400"/>
            <a:ext cx="3134535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70930" y="301626"/>
            <a:ext cx="1209368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5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70930" y="1763711"/>
            <a:ext cx="12093680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70930" y="6883400"/>
            <a:ext cx="3136652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590688" y="6883400"/>
            <a:ext cx="4256281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630075" y="6883400"/>
            <a:ext cx="3134535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70930" y="301625"/>
            <a:ext cx="12091563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70930" y="1768475"/>
            <a:ext cx="12091563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70930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597039" y="6886575"/>
            <a:ext cx="425839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636422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/>
        </p:nvSpPr>
        <p:spPr>
          <a:xfrm>
            <a:off x="769257" y="914399"/>
            <a:ext cx="11872686" cy="6037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как Ты дорог для меня,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О, Иисус, внемлешь Ты мольбе моей.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О, Иисус, поднимишь Ты, коль упаду,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Ты дорог, дорог    для меня.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/>
        </p:nvSpPr>
        <p:spPr>
          <a:xfrm>
            <a:off x="914400" y="301625"/>
            <a:ext cx="11785599" cy="64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Тебя люблю я восхвалять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 Ты без начала, без конца.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Ты умер и принял мой грех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Ты дорог, дорог для меня.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897668" y="942688"/>
            <a:ext cx="11219400" cy="58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Ты обещал прийти сюда.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мы ждем Тебя, открыв сердца.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О, Иисус,  услышь Ты наши голоса,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Ты дорог, дорог для меня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