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576470" y="301049"/>
            <a:ext cx="8348680" cy="45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о Тебе я пою,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Светом Ты озарил мою душу,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за всё благодарен Тебе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во всём вижу я Твою руку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526774" y="301049"/>
            <a:ext cx="8398376" cy="45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Знаю я, Ты всегда со мной,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обещанье Своём Ты верен.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Кровь Твоя за меня лилась,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Чтобы в небо открыть мне двери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536712" y="301049"/>
            <a:ext cx="8388437" cy="45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живу и покоюсь в Тебе,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- надежда моя и радость.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счастье только в Тебе,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Тебе жизнь моя и отрада.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218850" y="301049"/>
            <a:ext cx="8706300" cy="45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Знаю я, Ты всегда со мной,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обещанье Своём Ты верен.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Кровь Твоя за меня лилась,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Чтобы в небо открыть мне двери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/>
        </p:nvSpPr>
        <p:spPr>
          <a:xfrm>
            <a:off x="487016" y="301049"/>
            <a:ext cx="8438133" cy="45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Сколько раз Ты меня хранил,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крутых поворотах жизни.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избрал меня, искупил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наполнил Сoбой моё сердце.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566530" y="301049"/>
            <a:ext cx="8358620" cy="45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Знаю я, Ты всегда со мной,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обещанье Своём Ты верен.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Кровь Твоя за меня лилась,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Чтобы в небо открыть мне двери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