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946400" y="457200"/>
            <a:ext cx="9753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6670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rial"/>
              <a:buChar char="●"/>
              <a:defRPr b="0" i="0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1219200"/>
            <a:ext cx="11887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744583" y="535576"/>
            <a:ext cx="10946673" cy="566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 – камень мой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Нём я построю свой дом.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Иисус – камень мой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Нём я построю свой дом.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Иисус – камень мой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Нём я построю свой дом.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0891" y="561703"/>
            <a:ext cx="10750732" cy="5878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Кто может Его 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(Кто может Его)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 меня отнять? 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(У меня отнять?)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будет рядом – стоит только позвать.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Среди бурь и бед 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(Среди бурь и бед)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увижу свет 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(Я увижу свет)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есть надежда, и горя нет.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783771" y="600891"/>
            <a:ext cx="10855235" cy="5695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Иисус – камень мой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Нём я построю свой дом.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Иисус – камень мой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Нём я построю свой дом.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Аллилуйя, Аллилуйя,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Иисус – камень мой</a:t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Нём я построю свой дом.</a:t>
            </a:r>
            <a:endParaRPr/>
          </a:p>
          <a:p>
            <a:pPr indent="12700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0" lvl="0" marL="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61703" y="901337"/>
            <a:ext cx="10829108" cy="5447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Кто может Его 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(Кто может Его)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 меня отнять? 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(У меня отнять?)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Он будет рядом – стоит только позвать.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Среди бурь и бед 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(Среди бурь и бед)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Я увижу свет </a:t>
            </a:r>
            <a:r>
              <a:rPr b="0" i="1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(Я увижу свет)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есть надежда, и горя нет.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