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-406400" y="2133600"/>
            <a:ext cx="136143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1219201" y="2133600"/>
            <a:ext cx="102107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 - в нашем сердце!</a:t>
            </a: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627017" y="809897"/>
            <a:ext cx="11168743" cy="5408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- в нашем сердце!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Нам, молодым,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Нет лучше той доли,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чем быть вместе с Ним!.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- в нашем сердце!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с Ним живем,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нам скала и опора во всем.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600891" y="666206"/>
            <a:ext cx="11011989" cy="5643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Припев</a:t>
            </a: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: Он - в нашем сердце!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 лишь Один.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Дивный Учитель, мы счастливы с Ним!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Омыты мы кровью Его дорогой,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 - в нашем сердце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Спаситель благой.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692331" y="822960"/>
            <a:ext cx="10881360" cy="5551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- в нашем сердце!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Радость лишь в Нем!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- в нашем сердце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победа над злом!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Радость мирская не даст ничего,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Лишь в Иисусе имеем мы все.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/>
        </p:nvSpPr>
        <p:spPr>
          <a:xfrm>
            <a:off x="627017" y="653143"/>
            <a:ext cx="10855234" cy="5617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Припев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Он - в нашем сердце!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лишь Один.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Дивный Учитель, мы счастливы с Ним!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Омыты мы кровью Его дорогой,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- в нашем сердце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Спаситель благой.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613953" y="744583"/>
            <a:ext cx="11103429" cy="557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- в нашем сердце!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ждет тебя,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Дает тебе счастье лишь Он навсегда!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Прими Его в сердце, следуй за Ним,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Тебе предлагает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дивный свой мир.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/>
        </p:nvSpPr>
        <p:spPr>
          <a:xfrm>
            <a:off x="640080" y="705394"/>
            <a:ext cx="10907486" cy="5538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Припев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Он - в нашем сердце!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лишь Один.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Дивный Учитель, мы счастливы с Ним!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Омыты мы кровью Его дорогой,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- в нашем сердце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Спаситель благой.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