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406400" y="2133600"/>
            <a:ext cx="136143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731520" y="2429690"/>
            <a:ext cx="10907485" cy="2991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Твое Имя выше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836023" y="731521"/>
            <a:ext cx="10212977" cy="525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Твое Имя выше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Горных пиков и всех имен,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Тобою вселенная дышит,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цветок, что весной рожден.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783771" y="927463"/>
            <a:ext cx="10265229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Преклонить пред Тобою колени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великое счастье чту,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Повергаю мои моленья,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Доверяю мою мечту.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770709" y="522514"/>
            <a:ext cx="10354491" cy="5812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хочу, я прошу, мой Боже,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для многих тысяч людей,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Твое Имя стало дороже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 сокровищ и жизни всей.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692331" y="796834"/>
            <a:ext cx="10356669" cy="5264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Преклонить пред Тобою колени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 великое счастье чту,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Повергаю мои моленья,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Доверяю мою мечту.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627017" y="822959"/>
            <a:ext cx="10650583" cy="5447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Зори Божьей любви не погасли,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День придет тот и я воспою,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Красоту Вифлеемских яслей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миллионами душ в раю.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718457" y="809897"/>
            <a:ext cx="10559143" cy="546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Преклонить пред Тобою колени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великое счастье чту,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Повергаю мои моленья,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Доверяю мою мечту.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